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7" r:id="rId3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102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794AA8-AB57-47FC-A513-7B6F706703FB}" type="datetimeFigureOut">
              <a:rPr lang="pl-PL"/>
              <a:pPr>
                <a:defRPr/>
              </a:pPr>
              <a:t>19.10.2021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3AD6174-8DA1-4203-9621-21900893F2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6D1975F-F10F-4871-8544-46E7863FE106}" type="datetimeFigureOut">
              <a:rPr lang="pl-PL"/>
              <a:pPr/>
              <a:t>19.10.2021</a:t>
            </a:fld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5D4DB82-C4C3-4B79-B7C4-38DF0A4ABF3F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523999" y="3551382"/>
            <a:ext cx="9144000" cy="1037691"/>
          </a:xfrm>
        </p:spPr>
        <p:txBody>
          <a:bodyPr anchor="b">
            <a:normAutofit/>
          </a:bodyPr>
          <a:lstStyle>
            <a:lvl1pPr algn="ctr">
              <a:defRPr sz="5000" b="1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4718664"/>
            <a:ext cx="9144000" cy="97205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ctrTitle"/>
          </p:nvPr>
        </p:nvSpPr>
        <p:spPr bwMode="auto">
          <a:xfrm>
            <a:off x="1524000" y="3525399"/>
            <a:ext cx="9144000" cy="94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 bwMode="auto">
          <a:xfrm>
            <a:off x="1524000" y="4962087"/>
            <a:ext cx="9144000" cy="8842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2" name="Symbol zastępczy zawartości 2"/>
          <p:cNvSpPr>
            <a:spLocks noGrp="1"/>
          </p:cNvSpPr>
          <p:nvPr>
            <p:ph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Greg</cp:lastModifiedBy>
  <cp:revision>10</cp:revision>
  <dcterms:created xsi:type="dcterms:W3CDTF">2016-10-04T09:58:44Z</dcterms:created>
  <dcterms:modified xsi:type="dcterms:W3CDTF">2021-10-19T10:25:58Z</dcterms:modified>
</cp:coreProperties>
</file>