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613"/>
    <a:srgbClr val="E6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108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794AA8-AB57-47FC-A513-7B6F706703FB}" type="datetimeFigureOut">
              <a:rPr lang="pl-PL"/>
              <a:pPr>
                <a:defRPr/>
              </a:pPr>
              <a:t>09.06.2023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AD6174-8DA1-4203-9621-21900893F2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6D1975F-F10F-4871-8544-46E7863FE106}" type="datetimeFigureOut">
              <a:rPr lang="pl-PL"/>
              <a:pPr/>
              <a:t>09.06.2023</a:t>
            </a:fld>
            <a:endParaRPr lang="pl-P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5D4DB82-C4C3-4B79-B7C4-38DF0A4ABF3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460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/>
          <p:cNvSpPr>
            <a:spLocks noGrp="1"/>
          </p:cNvSpPr>
          <p:nvPr>
            <p:ph type="subTitle" idx="4294967295"/>
          </p:nvPr>
        </p:nvSpPr>
        <p:spPr bwMode="auto">
          <a:xfrm>
            <a:off x="3401791" y="4814435"/>
            <a:ext cx="5145262" cy="87509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pl-PL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IMIĘ I NAZWISKO</a:t>
            </a:r>
            <a:br>
              <a:rPr lang="pl-PL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pl-PL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pl-PL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pl-PL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Firma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402422" y="3514115"/>
            <a:ext cx="9144000" cy="942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l-PL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Tytuł prezentacji</a:t>
            </a:r>
            <a:endParaRPr lang="pl-P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8532" y="384896"/>
            <a:ext cx="58552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Tytuł slajdu</a:t>
            </a:r>
            <a:endParaRPr lang="pl-PL" sz="25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625887" y="2337835"/>
            <a:ext cx="4657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Roboto" panose="02000000000000000000" pitchFamily="2" charset="0"/>
                <a:ea typeface="Roboto" panose="02000000000000000000" pitchFamily="2" charset="0"/>
              </a:rPr>
              <a:t>Krótki opis…</a:t>
            </a:r>
          </a:p>
        </p:txBody>
      </p:sp>
      <p:sp>
        <p:nvSpPr>
          <p:cNvPr id="4" name="Prostokąt 3"/>
          <p:cNvSpPr/>
          <p:nvPr/>
        </p:nvSpPr>
        <p:spPr>
          <a:xfrm>
            <a:off x="438531" y="5060217"/>
            <a:ext cx="1103796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>
                <a:latin typeface="Roboto" panose="02000000000000000000" pitchFamily="2" charset="0"/>
                <a:ea typeface="Roboto" panose="02000000000000000000" pitchFamily="2" charset="0"/>
              </a:rPr>
              <a:t>Dodatkowy opis /szczegóły…</a:t>
            </a:r>
          </a:p>
        </p:txBody>
      </p:sp>
      <p:sp>
        <p:nvSpPr>
          <p:cNvPr id="5" name="Prostokąt 4"/>
          <p:cNvSpPr/>
          <p:nvPr/>
        </p:nvSpPr>
        <p:spPr>
          <a:xfrm>
            <a:off x="511444" y="2051217"/>
            <a:ext cx="4517756" cy="2361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0900" y="1305038"/>
            <a:ext cx="1385450" cy="45719"/>
          </a:xfrm>
          <a:prstGeom prst="rect">
            <a:avLst/>
          </a:prstGeom>
          <a:solidFill>
            <a:srgbClr val="E6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15</Words>
  <Application>Microsoft Office PowerPoint</Application>
  <PresentationFormat>Panoramiczny</PresentationFormat>
  <Paragraphs>5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Calibri</vt:lpstr>
      <vt:lpstr>Roboto</vt:lpstr>
      <vt:lpstr>Arial</vt:lpstr>
      <vt:lpstr>Calibri Light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Maja Lipska</cp:lastModifiedBy>
  <cp:revision>20</cp:revision>
  <dcterms:created xsi:type="dcterms:W3CDTF">2016-10-04T09:58:44Z</dcterms:created>
  <dcterms:modified xsi:type="dcterms:W3CDTF">2023-06-09T06:21:21Z</dcterms:modified>
</cp:coreProperties>
</file>